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9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4c3d8393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4c3d8393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4c3d8393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4c3d8393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4c3d8393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4c3d8393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74c3d8393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74c3d8393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4c3d8393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4c3d83931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4c3d83931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4c3d83931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4c3d8393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4c3d83931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4c3d8393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4c3d83931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14:flip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14:flip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3950" y="0"/>
            <a:ext cx="9397951" cy="488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Ridha P</cp:lastModifiedBy>
  <cp:revision>1</cp:revision>
  <dcterms:modified xsi:type="dcterms:W3CDTF">2021-08-08T02:06:41Z</dcterms:modified>
</cp:coreProperties>
</file>